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7" r:id="rId5"/>
    <p:sldId id="264" r:id="rId6"/>
    <p:sldId id="259" r:id="rId7"/>
    <p:sldId id="262" r:id="rId8"/>
    <p:sldId id="268" r:id="rId9"/>
    <p:sldId id="270" r:id="rId10"/>
    <p:sldId id="258" r:id="rId11"/>
    <p:sldId id="263" r:id="rId12"/>
    <p:sldId id="269" r:id="rId13"/>
    <p:sldId id="271" r:id="rId14"/>
    <p:sldId id="277" r:id="rId15"/>
    <p:sldId id="278" r:id="rId16"/>
    <p:sldId id="279" r:id="rId17"/>
    <p:sldId id="280" r:id="rId18"/>
    <p:sldId id="274" r:id="rId19"/>
    <p:sldId id="273" r:id="rId20"/>
    <p:sldId id="275" r:id="rId21"/>
    <p:sldId id="276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951B7C-5B79-469C-87B4-3AF294DA31DF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9776" y="1628800"/>
            <a:ext cx="8276456" cy="27363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Независимая </a:t>
            </a:r>
            <a:r>
              <a:rPr lang="ru-RU" sz="3600" b="1" dirty="0">
                <a:solidFill>
                  <a:srgbClr val="002060"/>
                </a:solidFill>
              </a:rPr>
              <a:t>оценка качества оказания социальных </a:t>
            </a:r>
            <a:r>
              <a:rPr lang="ru-RU" sz="3600" b="1" dirty="0" smtClean="0">
                <a:solidFill>
                  <a:srgbClr val="002060"/>
                </a:solidFill>
              </a:rPr>
              <a:t>услуг </a:t>
            </a:r>
            <a:r>
              <a:rPr lang="ru-RU" sz="3600" b="1" dirty="0">
                <a:solidFill>
                  <a:srgbClr val="002060"/>
                </a:solidFill>
              </a:rPr>
              <a:t>государственными </a:t>
            </a:r>
            <a:r>
              <a:rPr lang="ru-RU" sz="3600" b="1" dirty="0" smtClean="0">
                <a:solidFill>
                  <a:srgbClr val="002060"/>
                </a:solidFill>
              </a:rPr>
              <a:t>стационарными социальными учреждениями </a:t>
            </a:r>
            <a:r>
              <a:rPr lang="ru-RU" sz="3600" b="1" dirty="0">
                <a:solidFill>
                  <a:srgbClr val="002060"/>
                </a:solidFill>
              </a:rPr>
              <a:t>Курской </a:t>
            </a:r>
            <a:r>
              <a:rPr lang="ru-RU" sz="3600" b="1" dirty="0" smtClean="0">
                <a:solidFill>
                  <a:srgbClr val="002060"/>
                </a:solidFill>
              </a:rPr>
              <a:t>области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88077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2016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010" y="34465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Курский институт социального образования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121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381328"/>
            <a:ext cx="88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Детские дома для умственно отсталых детей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характеризующие открытость и доступность информации об организации социального обслуживания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908720"/>
            <a:ext cx="8064896" cy="52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381328"/>
            <a:ext cx="88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Детские дома для умственно отсталых детей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4744"/>
            <a:ext cx="840105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7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381328"/>
            <a:ext cx="88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Детские дома для умственно отсталых детей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доброжелательность, вежливость, компетентность работников организаций социального обслуживания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9" y="908720"/>
            <a:ext cx="802633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4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73177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удовлетворенность качеством оказания услуг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381328"/>
            <a:ext cx="88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Детские дома для умственно отсталых детей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0" y="836712"/>
            <a:ext cx="803150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характеризующие открытость и доступность информации об организации социального обслуживания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Медико-социально-реабилитационные  центры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919163"/>
            <a:ext cx="7535862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Медико-социально-реабилитационные  центры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6805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Медико-социально-реабилитационные  центры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6" y="1196752"/>
            <a:ext cx="53823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Медико-социально-реабилитационные  центры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удовлетворенность качеством оказания услуг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0486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638132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Рейтинг. </a:t>
            </a:r>
            <a:r>
              <a:rPr lang="ru-RU" dirty="0"/>
              <a:t>Психоневрологические дома-интернаты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8" y="404664"/>
            <a:ext cx="80998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Рейтинг. </a:t>
            </a:r>
            <a:r>
              <a:rPr lang="ru-RU" dirty="0"/>
              <a:t>Дома-интернаты общего 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1" y="476672"/>
            <a:ext cx="8497888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характеризующие открытость и доступность информации об организации социального обслуживания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Психоневрологические дома-интернаты 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4" y="980728"/>
            <a:ext cx="7728718" cy="51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2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81328"/>
            <a:ext cx="88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Рейтинг. </a:t>
            </a:r>
            <a:r>
              <a:rPr lang="ru-RU" dirty="0"/>
              <a:t>Детские дома для умственно отсталых детей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" y="404664"/>
            <a:ext cx="8388350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81328"/>
            <a:ext cx="88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Рейтинг. </a:t>
            </a:r>
            <a:r>
              <a:rPr lang="ru-RU" dirty="0"/>
              <a:t>Медико-социально-реабилитационные  центры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9" y="836712"/>
            <a:ext cx="76946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4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9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Психоневрологические дома-интернаты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" y="980728"/>
            <a:ext cx="820861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Психоневрологические дома-интернаты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1" y="980728"/>
            <a:ext cx="7740627" cy="48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38132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Психоневрологические дома-интернаты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удовлетворенность качеством оказания услуг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3" y="762520"/>
            <a:ext cx="795202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38132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Дома-интернаты общего типа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характеризующие открытость и доступность информации об организации социального обслуживания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0" y="980728"/>
            <a:ext cx="7872932" cy="503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638132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Дома-интернаты общего типа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8" y="908720"/>
            <a:ext cx="811451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7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38132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Дома-интернаты общего типа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доброжелательность, вежливость, компетентность работников организаций социального обслуживания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0" y="1052736"/>
            <a:ext cx="799573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4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638132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Дома-интернаты общего типа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716" y="133261"/>
            <a:ext cx="873177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Показатели, характеризующие удовлетворенность качеством оказания услуг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8" y="764704"/>
            <a:ext cx="858775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0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413</TotalTime>
  <Words>263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Независимая оценка качества оказания социальных услуг государственными стационарными социальными учреждениями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39</cp:revision>
  <dcterms:created xsi:type="dcterms:W3CDTF">2015-12-25T11:41:01Z</dcterms:created>
  <dcterms:modified xsi:type="dcterms:W3CDTF">2016-10-28T06:25:48Z</dcterms:modified>
</cp:coreProperties>
</file>